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58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1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292FD32-2E5A-419F-B319-FE762F9146A3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1456A51-CD78-496B-B739-12FBC517EBDA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2FD32-2E5A-419F-B319-FE762F9146A3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456A51-CD78-496B-B739-12FBC517EBD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292FD32-2E5A-419F-B319-FE762F9146A3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1456A51-CD78-496B-B739-12FBC517EBD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2FD32-2E5A-419F-B319-FE762F9146A3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456A51-CD78-496B-B739-12FBC517EBD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292FD32-2E5A-419F-B319-FE762F9146A3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1456A51-CD78-496B-B739-12FBC517EBDA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2FD32-2E5A-419F-B319-FE762F9146A3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456A51-CD78-496B-B739-12FBC517EBD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2FD32-2E5A-419F-B319-FE762F9146A3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456A51-CD78-496B-B739-12FBC517EBD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2FD32-2E5A-419F-B319-FE762F9146A3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456A51-CD78-496B-B739-12FBC517EBD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292FD32-2E5A-419F-B319-FE762F9146A3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456A51-CD78-496B-B739-12FBC517EBD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2FD32-2E5A-419F-B319-FE762F9146A3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456A51-CD78-496B-B739-12FBC517EBD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2FD32-2E5A-419F-B319-FE762F9146A3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456A51-CD78-496B-B739-12FBC517EBDA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1" name="Rezervirano mjesto tekst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292FD32-2E5A-419F-B319-FE762F9146A3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1456A51-CD78-496B-B739-12FBC517EBDA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203848" y="620688"/>
            <a:ext cx="5105400" cy="764656"/>
          </a:xfrm>
        </p:spPr>
        <p:txBody>
          <a:bodyPr/>
          <a:lstStyle/>
          <a:p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Računalo</a:t>
            </a:r>
            <a:r>
              <a:rPr lang="hr-HR" dirty="0" smtClean="0"/>
              <a:t> 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bonton</a:t>
            </a: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354442" y="2492896"/>
            <a:ext cx="5682054" cy="3528392"/>
          </a:xfrm>
        </p:spPr>
        <p:txBody>
          <a:bodyPr>
            <a:normAutofit fontScale="92500" lnSpcReduction="10000"/>
          </a:bodyPr>
          <a:lstStyle/>
          <a:p>
            <a:r>
              <a:rPr lang="hr-HR" sz="3200" dirty="0" smtClean="0"/>
              <a:t>Što je računalo ?</a:t>
            </a:r>
          </a:p>
          <a:p>
            <a:r>
              <a:rPr lang="hr-HR" sz="3200" dirty="0" smtClean="0"/>
              <a:t>Koji su dijelovi računala ?</a:t>
            </a:r>
          </a:p>
          <a:p>
            <a:r>
              <a:rPr lang="hr-HR" sz="3200" dirty="0" smtClean="0"/>
              <a:t>Zašto djeca ne smiju na </a:t>
            </a:r>
            <a:r>
              <a:rPr lang="hr-HR" sz="3200" dirty="0" err="1" smtClean="0"/>
              <a:t>internet</a:t>
            </a:r>
            <a:r>
              <a:rPr lang="hr-HR" sz="3200" dirty="0" smtClean="0"/>
              <a:t> </a:t>
            </a:r>
            <a:r>
              <a:rPr lang="hr-HR" sz="3200" dirty="0" smtClean="0"/>
              <a:t>bez nadzora odraslih osoba?</a:t>
            </a:r>
          </a:p>
          <a:p>
            <a:r>
              <a:rPr lang="hr-HR" sz="3200" dirty="0" smtClean="0"/>
              <a:t>Što djeca smiju sama na </a:t>
            </a:r>
            <a:r>
              <a:rPr lang="hr-HR" sz="3200" dirty="0" err="1"/>
              <a:t>i</a:t>
            </a:r>
            <a:r>
              <a:rPr lang="hr-HR" sz="3200" dirty="0" err="1" smtClean="0"/>
              <a:t>nternetu</a:t>
            </a:r>
            <a:r>
              <a:rPr lang="hr-HR" sz="3200" dirty="0" smtClean="0"/>
              <a:t>?</a:t>
            </a:r>
          </a:p>
          <a:p>
            <a:r>
              <a:rPr lang="hr-HR" sz="4800" dirty="0" smtClean="0"/>
              <a:t> </a:t>
            </a:r>
            <a:r>
              <a:rPr lang="hr-HR" dirty="0" smtClean="0"/>
              <a:t>            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3290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Što je računalo</a:t>
            </a: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11560" y="1628800"/>
            <a:ext cx="7239000" cy="4846320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Računalo je složen uređaj koji služi za učenje i zabavu.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204864"/>
            <a:ext cx="4824536" cy="384291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357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Koji su dijelovi računala?</a:t>
            </a: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248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200" dirty="0" smtClean="0"/>
              <a:t>Dijelovi računala su:</a:t>
            </a:r>
          </a:p>
          <a:p>
            <a:pPr marL="0" indent="0">
              <a:buNone/>
            </a:pPr>
            <a:r>
              <a:rPr lang="hr-HR" sz="3200" dirty="0" smtClean="0"/>
              <a:t> zaslon</a:t>
            </a:r>
          </a:p>
          <a:p>
            <a:pPr marL="0" indent="0">
              <a:buNone/>
            </a:pPr>
            <a:r>
              <a:rPr lang="hr-HR" sz="3200" dirty="0" smtClean="0"/>
              <a:t> kućište </a:t>
            </a:r>
          </a:p>
          <a:p>
            <a:pPr marL="0" indent="0">
              <a:buNone/>
            </a:pPr>
            <a:r>
              <a:rPr lang="hr-HR" sz="3200" dirty="0" smtClean="0"/>
              <a:t> miš</a:t>
            </a:r>
          </a:p>
          <a:p>
            <a:pPr marL="0" indent="0">
              <a:buNone/>
            </a:pPr>
            <a:r>
              <a:rPr lang="hr-HR" sz="3200" dirty="0" smtClean="0"/>
              <a:t> tipkovnica</a:t>
            </a:r>
          </a:p>
          <a:p>
            <a:pPr marL="0" indent="0">
              <a:buNone/>
            </a:pPr>
            <a:r>
              <a:rPr lang="hr-HR" sz="3200" dirty="0"/>
              <a:t> </a:t>
            </a:r>
            <a:r>
              <a:rPr lang="hr-HR" sz="3200" dirty="0" smtClean="0"/>
              <a:t>kamera</a:t>
            </a:r>
          </a:p>
          <a:p>
            <a:pPr marL="0" indent="0">
              <a:buNone/>
            </a:pPr>
            <a:r>
              <a:rPr lang="hr-HR" sz="3200" dirty="0"/>
              <a:t> </a:t>
            </a:r>
            <a:r>
              <a:rPr lang="hr-HR" sz="3200" dirty="0" smtClean="0"/>
              <a:t>pisač </a:t>
            </a:r>
          </a:p>
          <a:p>
            <a:pPr marL="0" indent="0">
              <a:buNone/>
            </a:pPr>
            <a:r>
              <a:rPr lang="hr-HR" sz="3200" dirty="0"/>
              <a:t> </a:t>
            </a:r>
            <a:r>
              <a:rPr lang="hr-HR" sz="3200" dirty="0" smtClean="0"/>
              <a:t>zvučnici </a:t>
            </a:r>
          </a:p>
          <a:p>
            <a:pPr marL="0" indent="0">
              <a:buNone/>
            </a:pPr>
            <a:r>
              <a:rPr lang="hr-HR" sz="3200" dirty="0"/>
              <a:t> </a:t>
            </a:r>
            <a:r>
              <a:rPr lang="hr-HR" sz="3200" dirty="0" smtClean="0"/>
              <a:t>mikrofon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692" y="2348880"/>
            <a:ext cx="4549684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329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Zašto djeca ne smiju na net bez nadzora?</a:t>
            </a: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Zato što ima svakakvih ljudi na </a:t>
            </a:r>
            <a:r>
              <a:rPr lang="hr-HR" dirty="0" err="1" smtClean="0"/>
              <a:t>internetu</a:t>
            </a:r>
            <a:r>
              <a:rPr lang="hr-HR" dirty="0" smtClean="0"/>
              <a:t> </a:t>
            </a:r>
            <a:r>
              <a:rPr lang="hr-HR" dirty="0" smtClean="0"/>
              <a:t>koji se lažno predstavljaju ,a neka djeca su naivna i tako se sprijatelje s nepoznatim osobama, </a:t>
            </a:r>
            <a:r>
              <a:rPr lang="hr-HR" dirty="0"/>
              <a:t>n</a:t>
            </a:r>
            <a:r>
              <a:rPr lang="hr-HR" dirty="0" smtClean="0"/>
              <a:t>e znajući da su to opasni ljudi.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sz="6000" dirty="0" smtClean="0"/>
              <a:t>        Oprez !</a:t>
            </a:r>
            <a:endParaRPr lang="hr-HR" sz="6000" dirty="0"/>
          </a:p>
        </p:txBody>
      </p:sp>
    </p:spTree>
    <p:extLst>
      <p:ext uri="{BB962C8B-B14F-4D97-AF65-F5344CB8AC3E}">
        <p14:creationId xmlns:p14="http://schemas.microsoft.com/office/powerpoint/2010/main" val="3584257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Što djeca  Smiju na </a:t>
            </a:r>
            <a:r>
              <a:rPr lang="hr-H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interNETU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Djeca na </a:t>
            </a:r>
            <a:r>
              <a:rPr lang="hr-HR" dirty="0" err="1" smtClean="0"/>
              <a:t>internetu</a:t>
            </a:r>
            <a:r>
              <a:rPr lang="hr-HR" dirty="0" smtClean="0"/>
              <a:t> </a:t>
            </a:r>
            <a:r>
              <a:rPr lang="hr-HR" dirty="0" smtClean="0"/>
              <a:t>smiju sama igrati igrice  ,učiti i pisati zadaće.</a:t>
            </a:r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852738"/>
            <a:ext cx="4896544" cy="2736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075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800" dirty="0" smtClean="0"/>
              <a:t>              </a:t>
            </a:r>
            <a:r>
              <a:rPr lang="hr-HR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oprez!</a:t>
            </a:r>
            <a:endParaRPr lang="hr-HR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628800"/>
            <a:ext cx="6264696" cy="410445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Ne dajte djeci da sami upravljaju računalom!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Ne stavljajte svoje osobne podatke na </a:t>
            </a:r>
            <a:r>
              <a:rPr lang="hr-HR" dirty="0" err="1" smtClean="0"/>
              <a:t>internet</a:t>
            </a:r>
            <a:r>
              <a:rPr lang="hr-HR" dirty="0" smtClean="0"/>
              <a:t>!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Ne razgovarajte sa nepoznatim osobama!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5808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Hvala na pozornosti !</a:t>
            </a:r>
            <a:endParaRPr lang="hr-HR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Izradile :RENATA SOLDO I REA SATINOVIĆ 4.C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sz="4400" dirty="0"/>
              <a:t>OPREZ NA INTERNETU! 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789040"/>
            <a:ext cx="3240360" cy="2341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111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stvo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stv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gatstv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69</TotalTime>
  <Words>175</Words>
  <Application>Microsoft Office PowerPoint</Application>
  <PresentationFormat>Prikaz na zaslonu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Bogatstvo</vt:lpstr>
      <vt:lpstr>Računalo bonton</vt:lpstr>
      <vt:lpstr>Što je računalo</vt:lpstr>
      <vt:lpstr>Koji su dijelovi računala?</vt:lpstr>
      <vt:lpstr>Zašto djeca ne smiju na net bez nadzora?</vt:lpstr>
      <vt:lpstr>Što djeca  Smiju na interNETU?</vt:lpstr>
      <vt:lpstr>              oprez!</vt:lpstr>
      <vt:lpstr>Hvala na pozornosti !</vt:lpstr>
    </vt:vector>
  </TitlesOfParts>
  <Company>MZOS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Računalo bonton</dc:title>
  <dc:creator>OŠ Antuna Kanižlića Požega</dc:creator>
  <cp:lastModifiedBy>Korisnik</cp:lastModifiedBy>
  <cp:revision>10</cp:revision>
  <dcterms:created xsi:type="dcterms:W3CDTF">2002-01-01T00:03:17Z</dcterms:created>
  <dcterms:modified xsi:type="dcterms:W3CDTF">2016-03-16T13:35:17Z</dcterms:modified>
</cp:coreProperties>
</file>