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438E4-57C7-45C1-A771-E6EEF54BF442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D12B8-8BFD-49B8-B700-BB6E9E0F4B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741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D12B8-8BFD-49B8-B700-BB6E9E0F4B6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018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680481-6631-4624-83D3-FED427FAF990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D6E33B-7164-4143-9860-719BBA5A310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/>
          <a:lstStyle/>
          <a:p>
            <a:r>
              <a:rPr lang="hr-HR" sz="4400" dirty="0" smtClean="0"/>
              <a:t>Bonton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Pravila ponašanja na </a:t>
            </a:r>
            <a:r>
              <a:rPr lang="hr-HR" dirty="0" err="1" smtClean="0"/>
              <a:t>internetu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206" y="3429000"/>
            <a:ext cx="418841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aobljeni pravokutni oblačić 5"/>
          <p:cNvSpPr/>
          <p:nvPr/>
        </p:nvSpPr>
        <p:spPr>
          <a:xfrm>
            <a:off x="2555776" y="2420888"/>
            <a:ext cx="1512168" cy="12241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Ko</a:t>
            </a:r>
            <a:r>
              <a:rPr lang="hr-HR" dirty="0" smtClean="0"/>
              <a:t>’ šljivi bonton!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54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kod dopisivanja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Razmislite prije nego li napišete bilo što. Poruka mora imati smisla.</a:t>
            </a:r>
          </a:p>
          <a:p>
            <a:endParaRPr lang="hr-HR" dirty="0" smtClean="0"/>
          </a:p>
          <a:p>
            <a:r>
              <a:rPr lang="hr-HR" dirty="0" smtClean="0"/>
              <a:t>Pažljivo složite svoju poruku. Mora biti što jasnija. Izbjegavajte nesporazume.</a:t>
            </a:r>
          </a:p>
          <a:p>
            <a:endParaRPr lang="hr-HR" dirty="0" smtClean="0"/>
          </a:p>
          <a:p>
            <a:r>
              <a:rPr lang="hr-HR" dirty="0" smtClean="0"/>
              <a:t>Ne koristite isključivo velika slova. VELIKA SLOVA IZGLEDAJU KAO DA VIČETE.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75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 dajte nepoznatim osobama svoje informacije.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nepoznatim osobama dajete svoje informacije o nekom profilu, mogu </a:t>
            </a:r>
            <a:r>
              <a:rPr lang="hr-HR" dirty="0" err="1" smtClean="0"/>
              <a:t>hakirati</a:t>
            </a:r>
            <a:r>
              <a:rPr lang="hr-HR" dirty="0" smtClean="0"/>
              <a:t> u vaš profil.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487" y="3068960"/>
            <a:ext cx="433998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88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ne pisati VELIKIM slovima.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dobro pisati velikim slovima jer ispada kao da na nekoga VIČEŠ.</a:t>
            </a:r>
          </a:p>
          <a:p>
            <a:r>
              <a:rPr lang="hr-HR" dirty="0" smtClean="0"/>
              <a:t>Dopisujemo se na: </a:t>
            </a:r>
            <a:r>
              <a:rPr lang="hr-HR" dirty="0" err="1" smtClean="0"/>
              <a:t>Viberu</a:t>
            </a:r>
            <a:r>
              <a:rPr lang="hr-HR" dirty="0" smtClean="0"/>
              <a:t>,</a:t>
            </a:r>
            <a:r>
              <a:rPr lang="hr-HR" dirty="0" err="1" smtClean="0"/>
              <a:t>Facebooku</a:t>
            </a:r>
            <a:r>
              <a:rPr lang="hr-HR" dirty="0" smtClean="0"/>
              <a:t>,</a:t>
            </a:r>
            <a:r>
              <a:rPr lang="hr-HR" dirty="0" err="1" smtClean="0"/>
              <a:t>Twitteru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Tamo činimo te najčešće pogreške.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97497"/>
            <a:ext cx="200071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1610347" cy="1610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729" y="4268979"/>
            <a:ext cx="1768067" cy="156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44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bez nadzora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ostavljajte djecu bez nadzora na </a:t>
            </a:r>
            <a:r>
              <a:rPr lang="hr-HR" dirty="0" err="1"/>
              <a:t>i</a:t>
            </a:r>
            <a:r>
              <a:rPr lang="hr-HR" dirty="0" err="1" smtClean="0"/>
              <a:t>nternetu</a:t>
            </a:r>
            <a:r>
              <a:rPr lang="hr-HR" dirty="0" smtClean="0"/>
              <a:t>.</a:t>
            </a:r>
          </a:p>
          <a:p>
            <a:r>
              <a:rPr lang="hr-HR" dirty="0" smtClean="0"/>
              <a:t>Mogu se pojaviti neke proste stranice ili neke u vezi  kupovanja, te besplatno zarađivanja novca.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315" y="3212976"/>
            <a:ext cx="4073242" cy="221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2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Nadam se da više nećete činiti ove pogreške.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Nadam se i da ste uživali.        Izradio: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</a:t>
            </a:r>
            <a:r>
              <a:rPr lang="hr-HR" smtClean="0"/>
              <a:t>Bruno Bušić,4,a                                                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628800"/>
            <a:ext cx="6743035" cy="3705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78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153</Words>
  <Application>Microsoft Office PowerPoint</Application>
  <PresentationFormat>Prikaz na zaslonu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Putovanje</vt:lpstr>
      <vt:lpstr>Bonton Pravila ponašanja na internetu</vt:lpstr>
      <vt:lpstr>Pravila kod dopisivanja</vt:lpstr>
      <vt:lpstr>Ne dajte nepoznatim osobama svoje informacije.</vt:lpstr>
      <vt:lpstr>Zašto ne pisati VELIKIM slovima.</vt:lpstr>
      <vt:lpstr>Djeca bez nadzora </vt:lpstr>
      <vt:lpstr>Nadam se da više nećete činiti ove pogreške.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 Pravila ponašanja na internetu</dc:title>
  <dc:creator>OŠ Antuna Kanižlića Požega</dc:creator>
  <cp:lastModifiedBy>Korisnik</cp:lastModifiedBy>
  <cp:revision>8</cp:revision>
  <dcterms:created xsi:type="dcterms:W3CDTF">2001-12-31T23:13:14Z</dcterms:created>
  <dcterms:modified xsi:type="dcterms:W3CDTF">2016-03-16T13:35:51Z</dcterms:modified>
</cp:coreProperties>
</file>